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ix Hands Brush" charset="1" panose="03060602030505040504"/>
      <p:regular r:id="rId10"/>
    </p:embeddedFont>
    <p:embeddedFont>
      <p:font typeface="Childos Arabic" charset="1" panose="00000500000000000000"/>
      <p:regular r:id="rId11"/>
    </p:embeddedFont>
    <p:embeddedFont>
      <p:font typeface="Childos Arabic Bold" charset="1" panose="00000800000000000000"/>
      <p:regular r:id="rId12"/>
    </p:embeddedFont>
    <p:embeddedFont>
      <p:font typeface="Childos Arabic Light" charset="1" panose="00000400000000000000"/>
      <p:regular r:id="rId13"/>
    </p:embeddedFont>
    <p:embeddedFont>
      <p:font typeface="Childos Arabic Medium" charset="1" panose="00000600000000000000"/>
      <p:regular r:id="rId14"/>
    </p:embeddedFont>
    <p:embeddedFont>
      <p:font typeface="Childos Arabic Semi-Bold" charset="1" panose="000007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jpe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jpe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4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4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4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378318" y="2604163"/>
            <a:ext cx="4869564" cy="4568537"/>
          </a:xfrm>
          <a:custGeom>
            <a:avLst/>
            <a:gdLst/>
            <a:ahLst/>
            <a:cxnLst/>
            <a:rect r="r" b="b" t="t" l="l"/>
            <a:pathLst>
              <a:path h="4568537" w="4869564">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06449">
            <a:off x="3371776" y="4374629"/>
            <a:ext cx="10964374" cy="2717211"/>
          </a:xfrm>
          <a:prstGeom prst="rect">
            <a:avLst/>
          </a:prstGeom>
        </p:spPr>
        <p:txBody>
          <a:bodyPr anchor="t" rtlCol="false" tIns="0" lIns="0" bIns="0" rIns="0">
            <a:spAutoFit/>
          </a:bodyPr>
          <a:lstStyle/>
          <a:p>
            <a:pPr>
              <a:lnSpc>
                <a:spcPts val="20470"/>
              </a:lnSpc>
            </a:pPr>
            <a:r>
              <a:rPr lang="en-US" sz="20470" spc="1310">
                <a:solidFill>
                  <a:srgbClr val="FFFFFF"/>
                </a:solidFill>
                <a:latin typeface="Six Hands Brush"/>
              </a:rPr>
              <a:t>FORGERY</a:t>
            </a:r>
          </a:p>
        </p:txBody>
      </p:sp>
      <p:sp>
        <p:nvSpPr>
          <p:cNvPr name="Freeform 5" id="5"/>
          <p:cNvSpPr/>
          <p:nvPr/>
        </p:nvSpPr>
        <p:spPr>
          <a:xfrm flipH="false" flipV="false" rot="-426732">
            <a:off x="7449605" y="6464057"/>
            <a:ext cx="3905556" cy="468667"/>
          </a:xfrm>
          <a:custGeom>
            <a:avLst/>
            <a:gdLst/>
            <a:ahLst/>
            <a:cxnLst/>
            <a:rect r="r" b="b" t="t" l="l"/>
            <a:pathLst>
              <a:path h="468667" w="3905556">
                <a:moveTo>
                  <a:pt x="0" y="0"/>
                </a:moveTo>
                <a:lnTo>
                  <a:pt x="3905557" y="0"/>
                </a:lnTo>
                <a:lnTo>
                  <a:pt x="3905557" y="468666"/>
                </a:lnTo>
                <a:lnTo>
                  <a:pt x="0" y="468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768905">
            <a:off x="1650700" y="7606820"/>
            <a:ext cx="2556526" cy="1538564"/>
          </a:xfrm>
          <a:custGeom>
            <a:avLst/>
            <a:gdLst/>
            <a:ahLst/>
            <a:cxnLst/>
            <a:rect r="r" b="b" t="t" l="l"/>
            <a:pathLst>
              <a:path h="1538564" w="2556526">
                <a:moveTo>
                  <a:pt x="2556527" y="1538564"/>
                </a:moveTo>
                <a:lnTo>
                  <a:pt x="0" y="1538564"/>
                </a:lnTo>
                <a:lnTo>
                  <a:pt x="0" y="0"/>
                </a:lnTo>
                <a:lnTo>
                  <a:pt x="2556527" y="0"/>
                </a:lnTo>
                <a:lnTo>
                  <a:pt x="2556527" y="153856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85806">
            <a:off x="793301" y="-811926"/>
            <a:ext cx="1058536" cy="1854124"/>
          </a:xfrm>
          <a:custGeom>
            <a:avLst/>
            <a:gdLst/>
            <a:ahLst/>
            <a:cxnLst/>
            <a:rect r="r" b="b" t="t" l="l"/>
            <a:pathLst>
              <a:path h="1854124" w="1058536">
                <a:moveTo>
                  <a:pt x="1058536" y="0"/>
                </a:moveTo>
                <a:lnTo>
                  <a:pt x="0" y="0"/>
                </a:lnTo>
                <a:lnTo>
                  <a:pt x="0" y="1854124"/>
                </a:lnTo>
                <a:lnTo>
                  <a:pt x="1058536" y="1854124"/>
                </a:lnTo>
                <a:lnTo>
                  <a:pt x="105853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817893">
            <a:off x="4243567" y="7595618"/>
            <a:ext cx="1194207" cy="1013990"/>
          </a:xfrm>
          <a:custGeom>
            <a:avLst/>
            <a:gdLst/>
            <a:ahLst/>
            <a:cxnLst/>
            <a:rect r="r" b="b" t="t" l="l"/>
            <a:pathLst>
              <a:path h="1013990" w="1194207">
                <a:moveTo>
                  <a:pt x="0" y="0"/>
                </a:moveTo>
                <a:lnTo>
                  <a:pt x="1194208" y="0"/>
                </a:lnTo>
                <a:lnTo>
                  <a:pt x="1194208" y="1013990"/>
                </a:lnTo>
                <a:lnTo>
                  <a:pt x="0" y="101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5225230" y="1359662"/>
            <a:ext cx="1595821" cy="1817188"/>
          </a:xfrm>
          <a:custGeom>
            <a:avLst/>
            <a:gdLst/>
            <a:ahLst/>
            <a:cxnLst/>
            <a:rect r="r" b="b" t="t" l="l"/>
            <a:pathLst>
              <a:path h="1817188" w="1595821">
                <a:moveTo>
                  <a:pt x="0" y="0"/>
                </a:moveTo>
                <a:lnTo>
                  <a:pt x="1595821" y="0"/>
                </a:lnTo>
                <a:lnTo>
                  <a:pt x="1595821" y="1817188"/>
                </a:lnTo>
                <a:lnTo>
                  <a:pt x="0" y="18171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892277">
            <a:off x="14460853" y="4098496"/>
            <a:ext cx="626084" cy="2732906"/>
          </a:xfrm>
          <a:custGeom>
            <a:avLst/>
            <a:gdLst/>
            <a:ahLst/>
            <a:cxnLst/>
            <a:rect r="r" b="b" t="t" l="l"/>
            <a:pathLst>
              <a:path h="2732906" w="626084">
                <a:moveTo>
                  <a:pt x="0" y="0"/>
                </a:moveTo>
                <a:lnTo>
                  <a:pt x="626083" y="0"/>
                </a:lnTo>
                <a:lnTo>
                  <a:pt x="626083" y="2732906"/>
                </a:lnTo>
                <a:lnTo>
                  <a:pt x="0" y="27329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false" rot="-1796822">
            <a:off x="12452155" y="8276798"/>
            <a:ext cx="693544" cy="1293049"/>
          </a:xfrm>
          <a:custGeom>
            <a:avLst/>
            <a:gdLst/>
            <a:ahLst/>
            <a:cxnLst/>
            <a:rect r="r" b="b" t="t" l="l"/>
            <a:pathLst>
              <a:path h="1293049" w="693544">
                <a:moveTo>
                  <a:pt x="693544" y="0"/>
                </a:moveTo>
                <a:lnTo>
                  <a:pt x="0" y="0"/>
                </a:lnTo>
                <a:lnTo>
                  <a:pt x="0" y="1293049"/>
                </a:lnTo>
                <a:lnTo>
                  <a:pt x="693544" y="1293049"/>
                </a:lnTo>
                <a:lnTo>
                  <a:pt x="69354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486389" y="1359662"/>
            <a:ext cx="4354282" cy="2417061"/>
          </a:xfrm>
          <a:custGeom>
            <a:avLst/>
            <a:gdLst/>
            <a:ahLst/>
            <a:cxnLst/>
            <a:rect r="r" b="b" t="t" l="l"/>
            <a:pathLst>
              <a:path h="2417061" w="4354282">
                <a:moveTo>
                  <a:pt x="0" y="0"/>
                </a:moveTo>
                <a:lnTo>
                  <a:pt x="4354282" y="0"/>
                </a:lnTo>
                <a:lnTo>
                  <a:pt x="4354282" y="2417061"/>
                </a:lnTo>
                <a:lnTo>
                  <a:pt x="0" y="2417061"/>
                </a:lnTo>
                <a:lnTo>
                  <a:pt x="0" y="0"/>
                </a:lnTo>
                <a:close/>
              </a:path>
            </a:pathLst>
          </a:custGeom>
          <a:blipFill>
            <a:blip r:embed="rId19"/>
            <a:stretch>
              <a:fillRect l="0" t="-2760" r="0" b="0"/>
            </a:stretch>
          </a:blipFill>
        </p:spPr>
      </p:sp>
      <p:sp>
        <p:nvSpPr>
          <p:cNvPr name="TextBox 13" id="13"/>
          <p:cNvSpPr txBox="true"/>
          <p:nvPr/>
        </p:nvSpPr>
        <p:spPr>
          <a:xfrm rot="-334830">
            <a:off x="5516074" y="3102603"/>
            <a:ext cx="6609826" cy="1327785"/>
          </a:xfrm>
          <a:prstGeom prst="rect">
            <a:avLst/>
          </a:prstGeom>
        </p:spPr>
        <p:txBody>
          <a:bodyPr anchor="t" rtlCol="false" tIns="0" lIns="0" bIns="0" rIns="0">
            <a:spAutoFit/>
          </a:bodyPr>
          <a:lstStyle/>
          <a:p>
            <a:pPr>
              <a:lnSpc>
                <a:spcPts val="9900"/>
              </a:lnSpc>
            </a:pPr>
            <a:r>
              <a:rPr lang="en-US" sz="9900" spc="633">
                <a:solidFill>
                  <a:srgbClr val="FFFFFF"/>
                </a:solidFill>
                <a:latin typeface="Six Hands Brush"/>
              </a:rPr>
              <a:t>SIGNATURE</a:t>
            </a:r>
          </a:p>
        </p:txBody>
      </p:sp>
      <p:sp>
        <p:nvSpPr>
          <p:cNvPr name="TextBox 14" id="14"/>
          <p:cNvSpPr txBox="true"/>
          <p:nvPr/>
        </p:nvSpPr>
        <p:spPr>
          <a:xfrm rot="0">
            <a:off x="2169112" y="431465"/>
            <a:ext cx="9078770" cy="696323"/>
          </a:xfrm>
          <a:prstGeom prst="rect">
            <a:avLst/>
          </a:prstGeom>
        </p:spPr>
        <p:txBody>
          <a:bodyPr anchor="t" rtlCol="false" tIns="0" lIns="0" bIns="0" rIns="0">
            <a:spAutoFit/>
          </a:bodyPr>
          <a:lstStyle/>
          <a:p>
            <a:pPr>
              <a:lnSpc>
                <a:spcPts val="4919"/>
              </a:lnSpc>
            </a:pPr>
            <a:r>
              <a:rPr lang="en-US" sz="5071" spc="390">
                <a:solidFill>
                  <a:srgbClr val="FFFFFF"/>
                </a:solidFill>
                <a:latin typeface="Childos Arabic Semi-Bold"/>
              </a:rPr>
              <a:t>K.R. MANGALAM UNIVERSITY</a:t>
            </a:r>
          </a:p>
        </p:txBody>
      </p:sp>
      <p:sp>
        <p:nvSpPr>
          <p:cNvPr name="TextBox 15" id="15"/>
          <p:cNvSpPr txBox="true"/>
          <p:nvPr/>
        </p:nvSpPr>
        <p:spPr>
          <a:xfrm rot="0">
            <a:off x="13210359" y="8338002"/>
            <a:ext cx="4433580" cy="863357"/>
          </a:xfrm>
          <a:prstGeom prst="rect">
            <a:avLst/>
          </a:prstGeom>
        </p:spPr>
        <p:txBody>
          <a:bodyPr anchor="t" rtlCol="false" tIns="0" lIns="0" bIns="0" rIns="0">
            <a:spAutoFit/>
          </a:bodyPr>
          <a:lstStyle/>
          <a:p>
            <a:pPr algn="r">
              <a:lnSpc>
                <a:spcPts val="6375"/>
              </a:lnSpc>
            </a:pPr>
            <a:r>
              <a:rPr lang="en-US" sz="5449">
                <a:solidFill>
                  <a:srgbClr val="FFFFFF"/>
                </a:solidFill>
                <a:latin typeface="Childos Arabic Semi-Bold"/>
              </a:rPr>
              <a:t>BY TEAM "NB"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152565" y="1598547"/>
            <a:ext cx="1706419" cy="1715778"/>
          </a:xfrm>
          <a:custGeom>
            <a:avLst/>
            <a:gdLst/>
            <a:ahLst/>
            <a:cxnLst/>
            <a:rect r="r" b="b" t="t" l="l"/>
            <a:pathLst>
              <a:path h="1715778" w="1706419">
                <a:moveTo>
                  <a:pt x="0" y="0"/>
                </a:moveTo>
                <a:lnTo>
                  <a:pt x="1706419" y="0"/>
                </a:lnTo>
                <a:lnTo>
                  <a:pt x="1706419" y="1715778"/>
                </a:lnTo>
                <a:lnTo>
                  <a:pt x="0" y="1715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11017">
            <a:off x="8670205" y="1773639"/>
            <a:ext cx="7698684" cy="2603555"/>
          </a:xfrm>
          <a:custGeom>
            <a:avLst/>
            <a:gdLst/>
            <a:ahLst/>
            <a:cxnLst/>
            <a:rect r="r" b="b" t="t" l="l"/>
            <a:pathLst>
              <a:path h="2603555" w="7698684">
                <a:moveTo>
                  <a:pt x="0" y="0"/>
                </a:moveTo>
                <a:lnTo>
                  <a:pt x="7698683" y="0"/>
                </a:lnTo>
                <a:lnTo>
                  <a:pt x="7698683" y="2603555"/>
                </a:lnTo>
                <a:lnTo>
                  <a:pt x="0" y="2603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102109" y="4500701"/>
            <a:ext cx="11759254" cy="2471974"/>
          </a:xfrm>
          <a:prstGeom prst="rect">
            <a:avLst/>
          </a:prstGeom>
        </p:spPr>
        <p:txBody>
          <a:bodyPr anchor="t" rtlCol="false" tIns="0" lIns="0" bIns="0" rIns="0">
            <a:spAutoFit/>
          </a:bodyPr>
          <a:lstStyle/>
          <a:p>
            <a:pPr algn="ctr">
              <a:lnSpc>
                <a:spcPts val="6407"/>
              </a:lnSpc>
            </a:pPr>
            <a:r>
              <a:rPr lang="en-US" sz="5476">
                <a:solidFill>
                  <a:srgbClr val="FFFFFF"/>
                </a:solidFill>
                <a:latin typeface="Childos Arabic Semi-Bold"/>
              </a:rPr>
              <a:t>This project deals with the comparison between two signatures and the percentage of similarity between them.</a:t>
            </a:r>
          </a:p>
        </p:txBody>
      </p:sp>
      <p:sp>
        <p:nvSpPr>
          <p:cNvPr name="TextBox 6" id="6"/>
          <p:cNvSpPr txBox="true"/>
          <p:nvPr/>
        </p:nvSpPr>
        <p:spPr>
          <a:xfrm rot="0">
            <a:off x="1028700" y="1890848"/>
            <a:ext cx="16038001" cy="2121487"/>
          </a:xfrm>
          <a:prstGeom prst="rect">
            <a:avLst/>
          </a:prstGeom>
        </p:spPr>
        <p:txBody>
          <a:bodyPr anchor="t" rtlCol="false" tIns="0" lIns="0" bIns="0" rIns="0">
            <a:spAutoFit/>
          </a:bodyPr>
          <a:lstStyle/>
          <a:p>
            <a:pPr algn="ctr" marL="0" indent="0" lvl="0">
              <a:lnSpc>
                <a:spcPts val="17227"/>
              </a:lnSpc>
              <a:spcBef>
                <a:spcPct val="0"/>
              </a:spcBef>
            </a:pPr>
            <a:r>
              <a:rPr lang="en-US" sz="12305">
                <a:solidFill>
                  <a:srgbClr val="FFFFFF"/>
                </a:solidFill>
                <a:latin typeface="Six Hands Brush"/>
              </a:rPr>
              <a:t>PROJECT OVERVIEW</a:t>
            </a:r>
          </a:p>
        </p:txBody>
      </p:sp>
      <p:sp>
        <p:nvSpPr>
          <p:cNvPr name="Freeform 7" id="7"/>
          <p:cNvSpPr/>
          <p:nvPr/>
        </p:nvSpPr>
        <p:spPr>
          <a:xfrm flipH="false" flipV="false" rot="-10800000">
            <a:off x="14429016" y="6972675"/>
            <a:ext cx="1706419" cy="1715778"/>
          </a:xfrm>
          <a:custGeom>
            <a:avLst/>
            <a:gdLst/>
            <a:ahLst/>
            <a:cxnLst/>
            <a:rect r="r" b="b" t="t" l="l"/>
            <a:pathLst>
              <a:path h="1715778" w="1706419">
                <a:moveTo>
                  <a:pt x="0" y="0"/>
                </a:moveTo>
                <a:lnTo>
                  <a:pt x="1706419" y="0"/>
                </a:lnTo>
                <a:lnTo>
                  <a:pt x="1706419" y="1715778"/>
                </a:lnTo>
                <a:lnTo>
                  <a:pt x="0" y="1715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873461">
            <a:off x="15052881" y="1323271"/>
            <a:ext cx="1274835" cy="1082451"/>
          </a:xfrm>
          <a:custGeom>
            <a:avLst/>
            <a:gdLst/>
            <a:ahLst/>
            <a:cxnLst/>
            <a:rect r="r" b="b" t="t" l="l"/>
            <a:pathLst>
              <a:path h="1082451" w="1274835">
                <a:moveTo>
                  <a:pt x="0" y="0"/>
                </a:moveTo>
                <a:lnTo>
                  <a:pt x="1274836" y="0"/>
                </a:lnTo>
                <a:lnTo>
                  <a:pt x="1274836" y="1082451"/>
                </a:lnTo>
                <a:lnTo>
                  <a:pt x="0" y="10824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01576" y="6865900"/>
            <a:ext cx="1600533" cy="1822553"/>
          </a:xfrm>
          <a:custGeom>
            <a:avLst/>
            <a:gdLst/>
            <a:ahLst/>
            <a:cxnLst/>
            <a:rect r="r" b="b" t="t" l="l"/>
            <a:pathLst>
              <a:path h="1822553" w="1600533">
                <a:moveTo>
                  <a:pt x="0" y="0"/>
                </a:moveTo>
                <a:lnTo>
                  <a:pt x="1600533" y="0"/>
                </a:lnTo>
                <a:lnTo>
                  <a:pt x="1600533" y="1822553"/>
                </a:lnTo>
                <a:lnTo>
                  <a:pt x="0" y="1822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TextBox 3" id="3"/>
          <p:cNvSpPr txBox="true"/>
          <p:nvPr/>
        </p:nvSpPr>
        <p:spPr>
          <a:xfrm rot="0">
            <a:off x="4223040" y="1584992"/>
            <a:ext cx="9841920" cy="1612264"/>
          </a:xfrm>
          <a:prstGeom prst="rect">
            <a:avLst/>
          </a:prstGeom>
        </p:spPr>
        <p:txBody>
          <a:bodyPr anchor="t" rtlCol="false" tIns="0" lIns="0" bIns="0" rIns="0">
            <a:spAutoFit/>
          </a:bodyPr>
          <a:lstStyle/>
          <a:p>
            <a:pPr algn="ctr">
              <a:lnSpc>
                <a:spcPts val="12099"/>
              </a:lnSpc>
            </a:pPr>
            <a:r>
              <a:rPr lang="en-US" sz="12099" spc="774">
                <a:solidFill>
                  <a:srgbClr val="FFFFFF"/>
                </a:solidFill>
                <a:latin typeface="Six Hands Brush"/>
              </a:rPr>
              <a:t>TEAM NB</a:t>
            </a:r>
          </a:p>
        </p:txBody>
      </p:sp>
      <p:sp>
        <p:nvSpPr>
          <p:cNvPr name="Freeform 4" id="4"/>
          <p:cNvSpPr/>
          <p:nvPr/>
        </p:nvSpPr>
        <p:spPr>
          <a:xfrm flipH="false" flipV="false" rot="0">
            <a:off x="16087261" y="6840946"/>
            <a:ext cx="3948514" cy="2297513"/>
          </a:xfrm>
          <a:custGeom>
            <a:avLst/>
            <a:gdLst/>
            <a:ahLst/>
            <a:cxnLst/>
            <a:rect r="r" b="b" t="t" l="l"/>
            <a:pathLst>
              <a:path h="2297513" w="3948514">
                <a:moveTo>
                  <a:pt x="0" y="0"/>
                </a:moveTo>
                <a:lnTo>
                  <a:pt x="3948513" y="0"/>
                </a:lnTo>
                <a:lnTo>
                  <a:pt x="3948513" y="2297512"/>
                </a:lnTo>
                <a:lnTo>
                  <a:pt x="0" y="2297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269501">
            <a:off x="12846808" y="982679"/>
            <a:ext cx="1426360" cy="1211109"/>
          </a:xfrm>
          <a:custGeom>
            <a:avLst/>
            <a:gdLst/>
            <a:ahLst/>
            <a:cxnLst/>
            <a:rect r="r" b="b" t="t" l="l"/>
            <a:pathLst>
              <a:path h="1211109" w="1426360">
                <a:moveTo>
                  <a:pt x="0" y="0"/>
                </a:moveTo>
                <a:lnTo>
                  <a:pt x="1426360" y="0"/>
                </a:lnTo>
                <a:lnTo>
                  <a:pt x="1426360" y="1211109"/>
                </a:lnTo>
                <a:lnTo>
                  <a:pt x="0" y="12111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574406">
            <a:off x="2177284" y="588952"/>
            <a:ext cx="2970518" cy="2803089"/>
          </a:xfrm>
          <a:custGeom>
            <a:avLst/>
            <a:gdLst/>
            <a:ahLst/>
            <a:cxnLst/>
            <a:rect r="r" b="b" t="t" l="l"/>
            <a:pathLst>
              <a:path h="2803089" w="2970518">
                <a:moveTo>
                  <a:pt x="0" y="0"/>
                </a:moveTo>
                <a:lnTo>
                  <a:pt x="2970518" y="0"/>
                </a:lnTo>
                <a:lnTo>
                  <a:pt x="2970518" y="2803089"/>
                </a:lnTo>
                <a:lnTo>
                  <a:pt x="0" y="28030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85295" y="7248053"/>
            <a:ext cx="1600533" cy="1822553"/>
          </a:xfrm>
          <a:custGeom>
            <a:avLst/>
            <a:gdLst/>
            <a:ahLst/>
            <a:cxnLst/>
            <a:rect r="r" b="b" t="t" l="l"/>
            <a:pathLst>
              <a:path h="1822553" w="1600533">
                <a:moveTo>
                  <a:pt x="0" y="0"/>
                </a:moveTo>
                <a:lnTo>
                  <a:pt x="1600534" y="0"/>
                </a:lnTo>
                <a:lnTo>
                  <a:pt x="1600534" y="1822553"/>
                </a:lnTo>
                <a:lnTo>
                  <a:pt x="0" y="1822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854812" y="3536484"/>
            <a:ext cx="4095840" cy="4073499"/>
          </a:xfrm>
          <a:custGeom>
            <a:avLst/>
            <a:gdLst/>
            <a:ahLst/>
            <a:cxnLst/>
            <a:rect r="r" b="b" t="t" l="l"/>
            <a:pathLst>
              <a:path h="4073499" w="4095840">
                <a:moveTo>
                  <a:pt x="0" y="0"/>
                </a:moveTo>
                <a:lnTo>
                  <a:pt x="4095840" y="0"/>
                </a:lnTo>
                <a:lnTo>
                  <a:pt x="4095840" y="4073499"/>
                </a:lnTo>
                <a:lnTo>
                  <a:pt x="0" y="40734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971058" y="3730945"/>
            <a:ext cx="3863348" cy="3736040"/>
          </a:xfrm>
          <a:custGeom>
            <a:avLst/>
            <a:gdLst/>
            <a:ahLst/>
            <a:cxnLst/>
            <a:rect r="r" b="b" t="t" l="l"/>
            <a:pathLst>
              <a:path h="3736040" w="3863348">
                <a:moveTo>
                  <a:pt x="0" y="0"/>
                </a:moveTo>
                <a:lnTo>
                  <a:pt x="3863348" y="0"/>
                </a:lnTo>
                <a:lnTo>
                  <a:pt x="3863348" y="3736040"/>
                </a:lnTo>
                <a:lnTo>
                  <a:pt x="0" y="3736040"/>
                </a:lnTo>
                <a:lnTo>
                  <a:pt x="0" y="0"/>
                </a:lnTo>
                <a:close/>
              </a:path>
            </a:pathLst>
          </a:custGeom>
          <a:blipFill>
            <a:blip r:embed="rId13"/>
            <a:stretch>
              <a:fillRect l="0" t="-41028" r="0" b="-64821"/>
            </a:stretch>
          </a:blipFill>
        </p:spPr>
      </p:sp>
      <p:sp>
        <p:nvSpPr>
          <p:cNvPr name="Freeform 10" id="10"/>
          <p:cNvSpPr/>
          <p:nvPr/>
        </p:nvSpPr>
        <p:spPr>
          <a:xfrm flipH="false" flipV="false" rot="0">
            <a:off x="10123289" y="3562215"/>
            <a:ext cx="4095840" cy="4073499"/>
          </a:xfrm>
          <a:custGeom>
            <a:avLst/>
            <a:gdLst/>
            <a:ahLst/>
            <a:cxnLst/>
            <a:rect r="r" b="b" t="t" l="l"/>
            <a:pathLst>
              <a:path h="4073499" w="4095840">
                <a:moveTo>
                  <a:pt x="0" y="0"/>
                </a:moveTo>
                <a:lnTo>
                  <a:pt x="4095840" y="0"/>
                </a:lnTo>
                <a:lnTo>
                  <a:pt x="4095840" y="4073499"/>
                </a:lnTo>
                <a:lnTo>
                  <a:pt x="0" y="40734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0249506" y="3730945"/>
            <a:ext cx="3843405" cy="3736040"/>
          </a:xfrm>
          <a:custGeom>
            <a:avLst/>
            <a:gdLst/>
            <a:ahLst/>
            <a:cxnLst/>
            <a:rect r="r" b="b" t="t" l="l"/>
            <a:pathLst>
              <a:path h="3736040" w="3843405">
                <a:moveTo>
                  <a:pt x="0" y="0"/>
                </a:moveTo>
                <a:lnTo>
                  <a:pt x="3843405" y="0"/>
                </a:lnTo>
                <a:lnTo>
                  <a:pt x="3843405" y="3736040"/>
                </a:lnTo>
                <a:lnTo>
                  <a:pt x="0" y="3736040"/>
                </a:lnTo>
                <a:lnTo>
                  <a:pt x="0" y="0"/>
                </a:lnTo>
                <a:close/>
              </a:path>
            </a:pathLst>
          </a:custGeom>
          <a:blipFill>
            <a:blip r:embed="rId16"/>
            <a:stretch>
              <a:fillRect l="-42283" t="-127473" r="-51710" b="-127316"/>
            </a:stretch>
          </a:blipFill>
        </p:spPr>
      </p:sp>
      <p:sp>
        <p:nvSpPr>
          <p:cNvPr name="TextBox 12" id="12"/>
          <p:cNvSpPr txBox="true"/>
          <p:nvPr/>
        </p:nvSpPr>
        <p:spPr>
          <a:xfrm rot="0">
            <a:off x="4609854" y="7881386"/>
            <a:ext cx="4224552" cy="536836"/>
          </a:xfrm>
          <a:prstGeom prst="rect">
            <a:avLst/>
          </a:prstGeom>
        </p:spPr>
        <p:txBody>
          <a:bodyPr anchor="t" rtlCol="false" tIns="0" lIns="0" bIns="0" rIns="0">
            <a:spAutoFit/>
          </a:bodyPr>
          <a:lstStyle/>
          <a:p>
            <a:pPr algn="ctr">
              <a:lnSpc>
                <a:spcPts val="3980"/>
              </a:lnSpc>
            </a:pPr>
            <a:r>
              <a:rPr lang="en-US" sz="3401">
                <a:solidFill>
                  <a:srgbClr val="FFFFFF"/>
                </a:solidFill>
                <a:latin typeface="Childos Arabic Semi-Bold"/>
              </a:rPr>
              <a:t>BHOOMIKA JAIN</a:t>
            </a:r>
          </a:p>
        </p:txBody>
      </p:sp>
      <p:sp>
        <p:nvSpPr>
          <p:cNvPr name="TextBox 13" id="13"/>
          <p:cNvSpPr txBox="true"/>
          <p:nvPr/>
        </p:nvSpPr>
        <p:spPr>
          <a:xfrm rot="0">
            <a:off x="9674382" y="7881386"/>
            <a:ext cx="4993654" cy="536836"/>
          </a:xfrm>
          <a:prstGeom prst="rect">
            <a:avLst/>
          </a:prstGeom>
        </p:spPr>
        <p:txBody>
          <a:bodyPr anchor="t" rtlCol="false" tIns="0" lIns="0" bIns="0" rIns="0">
            <a:spAutoFit/>
          </a:bodyPr>
          <a:lstStyle/>
          <a:p>
            <a:pPr algn="ctr">
              <a:lnSpc>
                <a:spcPts val="3980"/>
              </a:lnSpc>
            </a:pPr>
            <a:r>
              <a:rPr lang="en-US" sz="3401">
                <a:solidFill>
                  <a:srgbClr val="FFFFFF"/>
                </a:solidFill>
                <a:latin typeface="Childos Arabic Semi-Bold"/>
              </a:rPr>
              <a:t>NAINA SHARMA</a:t>
            </a:r>
          </a:p>
        </p:txBody>
      </p:sp>
      <p:sp>
        <p:nvSpPr>
          <p:cNvPr name="TextBox 14" id="14"/>
          <p:cNvSpPr txBox="true"/>
          <p:nvPr/>
        </p:nvSpPr>
        <p:spPr>
          <a:xfrm rot="0">
            <a:off x="4971058" y="8505825"/>
            <a:ext cx="3502144" cy="752475"/>
          </a:xfrm>
          <a:prstGeom prst="rect">
            <a:avLst/>
          </a:prstGeom>
        </p:spPr>
        <p:txBody>
          <a:bodyPr anchor="t" rtlCol="false" tIns="0" lIns="0" bIns="0" rIns="0">
            <a:spAutoFit/>
          </a:bodyPr>
          <a:lstStyle/>
          <a:p>
            <a:pPr algn="ctr">
              <a:lnSpc>
                <a:spcPts val="2924"/>
              </a:lnSpc>
            </a:pPr>
            <a:r>
              <a:rPr lang="en-US" sz="2499">
                <a:solidFill>
                  <a:srgbClr val="FFFFFF"/>
                </a:solidFill>
                <a:latin typeface="Childos Arabic Semi-Bold"/>
              </a:rPr>
              <a:t>(DEVELOPER</a:t>
            </a:r>
          </a:p>
          <a:p>
            <a:pPr algn="ctr">
              <a:lnSpc>
                <a:spcPts val="2924"/>
              </a:lnSpc>
            </a:pPr>
            <a:r>
              <a:rPr lang="en-US" sz="2499">
                <a:solidFill>
                  <a:srgbClr val="FFFFFF"/>
                </a:solidFill>
                <a:latin typeface="Childos Arabic Semi-Bold"/>
              </a:rPr>
              <a:t>PROJECT MANAGER)</a:t>
            </a:r>
          </a:p>
        </p:txBody>
      </p:sp>
      <p:sp>
        <p:nvSpPr>
          <p:cNvPr name="TextBox 15" id="15"/>
          <p:cNvSpPr txBox="true"/>
          <p:nvPr/>
        </p:nvSpPr>
        <p:spPr>
          <a:xfrm rot="0">
            <a:off x="10420137" y="8505825"/>
            <a:ext cx="3502144" cy="752475"/>
          </a:xfrm>
          <a:prstGeom prst="rect">
            <a:avLst/>
          </a:prstGeom>
        </p:spPr>
        <p:txBody>
          <a:bodyPr anchor="t" rtlCol="false" tIns="0" lIns="0" bIns="0" rIns="0">
            <a:spAutoFit/>
          </a:bodyPr>
          <a:lstStyle/>
          <a:p>
            <a:pPr algn="ctr">
              <a:lnSpc>
                <a:spcPts val="2924"/>
              </a:lnSpc>
            </a:pPr>
            <a:r>
              <a:rPr lang="en-US" sz="2499">
                <a:solidFill>
                  <a:srgbClr val="FFFFFF"/>
                </a:solidFill>
                <a:latin typeface="Childos Arabic Semi-Bold"/>
              </a:rPr>
              <a:t>(DEVELOPER</a:t>
            </a:r>
          </a:p>
          <a:p>
            <a:pPr algn="ctr">
              <a:lnSpc>
                <a:spcPts val="2924"/>
              </a:lnSpc>
            </a:pPr>
            <a:r>
              <a:rPr lang="en-US" sz="2499">
                <a:solidFill>
                  <a:srgbClr val="FFFFFF"/>
                </a:solidFill>
                <a:latin typeface="Childos Arabic Semi-Bold"/>
              </a:rPr>
              <a:t>PROJECT MANAGER)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5207161" y="1326103"/>
            <a:ext cx="8565458" cy="1240761"/>
          </a:xfrm>
          <a:custGeom>
            <a:avLst/>
            <a:gdLst/>
            <a:ahLst/>
            <a:cxnLst/>
            <a:rect r="r" b="b" t="t" l="l"/>
            <a:pathLst>
              <a:path h="1240761" w="8565458">
                <a:moveTo>
                  <a:pt x="0" y="0"/>
                </a:moveTo>
                <a:lnTo>
                  <a:pt x="8565458" y="0"/>
                </a:lnTo>
                <a:lnTo>
                  <a:pt x="8565458" y="1240761"/>
                </a:lnTo>
                <a:lnTo>
                  <a:pt x="0" y="124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62781" y="638297"/>
            <a:ext cx="12962438"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FFFFFF"/>
                </a:solidFill>
                <a:latin typeface="Six Hands Brush"/>
              </a:rPr>
              <a:t>PROBLEM STATEMENT</a:t>
            </a:r>
          </a:p>
        </p:txBody>
      </p:sp>
      <p:sp>
        <p:nvSpPr>
          <p:cNvPr name="Freeform 5" id="5"/>
          <p:cNvSpPr/>
          <p:nvPr/>
        </p:nvSpPr>
        <p:spPr>
          <a:xfrm flipH="false" flipV="false" rot="0">
            <a:off x="-555766" y="1630167"/>
            <a:ext cx="3168932" cy="760544"/>
          </a:xfrm>
          <a:custGeom>
            <a:avLst/>
            <a:gdLst/>
            <a:ahLst/>
            <a:cxnLst/>
            <a:rect r="r" b="b" t="t" l="l"/>
            <a:pathLst>
              <a:path h="760544" w="3168932">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793048">
            <a:off x="4790494" y="160562"/>
            <a:ext cx="833334" cy="707576"/>
          </a:xfrm>
          <a:custGeom>
            <a:avLst/>
            <a:gdLst/>
            <a:ahLst/>
            <a:cxnLst/>
            <a:rect r="r" b="b" t="t" l="l"/>
            <a:pathLst>
              <a:path h="707576" w="833334">
                <a:moveTo>
                  <a:pt x="0" y="0"/>
                </a:moveTo>
                <a:lnTo>
                  <a:pt x="833334" y="0"/>
                </a:lnTo>
                <a:lnTo>
                  <a:pt x="833334" y="707576"/>
                </a:lnTo>
                <a:lnTo>
                  <a:pt x="0" y="707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954363">
            <a:off x="15787707" y="327024"/>
            <a:ext cx="3040571" cy="2869194"/>
          </a:xfrm>
          <a:custGeom>
            <a:avLst/>
            <a:gdLst/>
            <a:ahLst/>
            <a:cxnLst/>
            <a:rect r="r" b="b" t="t" l="l"/>
            <a:pathLst>
              <a:path h="2869194" w="3040571">
                <a:moveTo>
                  <a:pt x="0" y="0"/>
                </a:moveTo>
                <a:lnTo>
                  <a:pt x="3040572" y="0"/>
                </a:lnTo>
                <a:lnTo>
                  <a:pt x="3040572" y="2869194"/>
                </a:lnTo>
                <a:lnTo>
                  <a:pt x="0" y="28691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5400000">
            <a:off x="5577122" y="-775824"/>
            <a:ext cx="7133756" cy="13466826"/>
            <a:chOff x="0" y="0"/>
            <a:chExt cx="9511674" cy="17955768"/>
          </a:xfrm>
        </p:grpSpPr>
        <p:sp>
          <p:nvSpPr>
            <p:cNvPr name="Freeform 9" id="9"/>
            <p:cNvSpPr/>
            <p:nvPr/>
          </p:nvSpPr>
          <p:spPr>
            <a:xfrm flipH="true" flipV="true" rot="0">
              <a:off x="310074" y="12315554"/>
              <a:ext cx="8806919" cy="5640214"/>
            </a:xfrm>
            <a:custGeom>
              <a:avLst/>
              <a:gdLst/>
              <a:ahLst/>
              <a:cxnLst/>
              <a:rect r="r" b="b" t="t" l="l"/>
              <a:pathLst>
                <a:path h="5640214" w="8806919">
                  <a:moveTo>
                    <a:pt x="8806919" y="5640214"/>
                  </a:moveTo>
                  <a:lnTo>
                    <a:pt x="0" y="5640214"/>
                  </a:lnTo>
                  <a:lnTo>
                    <a:pt x="0" y="0"/>
                  </a:lnTo>
                  <a:lnTo>
                    <a:pt x="8806919" y="0"/>
                  </a:lnTo>
                  <a:lnTo>
                    <a:pt x="8806919" y="5640214"/>
                  </a:lnTo>
                  <a:close/>
                </a:path>
              </a:pathLst>
            </a:custGeom>
            <a:blipFill>
              <a:blip r:embed="rId11">
                <a:extLst>
                  <a:ext uri="{96DAC541-7B7A-43D3-8B79-37D633B846F1}">
                    <asvg:svgBlip xmlns:asvg="http://schemas.microsoft.com/office/drawing/2016/SVG/main" r:embed="rId12"/>
                  </a:ext>
                </a:extLst>
              </a:blip>
              <a:stretch>
                <a:fillRect l="0" t="0" r="0" b="-27187"/>
              </a:stretch>
            </a:blipFill>
          </p:spPr>
        </p:sp>
        <p:sp>
          <p:nvSpPr>
            <p:cNvPr name="Freeform 10" id="10"/>
            <p:cNvSpPr/>
            <p:nvPr/>
          </p:nvSpPr>
          <p:spPr>
            <a:xfrm flipH="false" flipV="false" rot="0">
              <a:off x="310074" y="12039797"/>
              <a:ext cx="9023379" cy="5184148"/>
            </a:xfrm>
            <a:custGeom>
              <a:avLst/>
              <a:gdLst/>
              <a:ahLst/>
              <a:cxnLst/>
              <a:rect r="r" b="b" t="t" l="l"/>
              <a:pathLst>
                <a:path h="5184148" w="9023379">
                  <a:moveTo>
                    <a:pt x="0" y="0"/>
                  </a:moveTo>
                  <a:lnTo>
                    <a:pt x="9023379" y="0"/>
                  </a:lnTo>
                  <a:lnTo>
                    <a:pt x="9023379" y="5184147"/>
                  </a:lnTo>
                  <a:lnTo>
                    <a:pt x="0" y="5184147"/>
                  </a:lnTo>
                  <a:lnTo>
                    <a:pt x="0" y="0"/>
                  </a:lnTo>
                  <a:close/>
                </a:path>
              </a:pathLst>
            </a:custGeom>
            <a:blipFill>
              <a:blip r:embed="rId11">
                <a:extLst>
                  <a:ext uri="{96DAC541-7B7A-43D3-8B79-37D633B846F1}">
                    <asvg:svgBlip xmlns:asvg="http://schemas.microsoft.com/office/drawing/2016/SVG/main" r:embed="rId12"/>
                  </a:ext>
                </a:extLst>
              </a:blip>
              <a:stretch>
                <a:fillRect l="0" t="0" r="0" b="-41777"/>
              </a:stretch>
            </a:blipFill>
          </p:spPr>
        </p:sp>
        <p:sp>
          <p:nvSpPr>
            <p:cNvPr name="Freeform 11" id="11"/>
            <p:cNvSpPr/>
            <p:nvPr/>
          </p:nvSpPr>
          <p:spPr>
            <a:xfrm flipH="true" flipV="true" rot="-5400000">
              <a:off x="-2102346" y="2893732"/>
              <a:ext cx="14159728" cy="9068312"/>
            </a:xfrm>
            <a:custGeom>
              <a:avLst/>
              <a:gdLst/>
              <a:ahLst/>
              <a:cxnLst/>
              <a:rect r="r" b="b" t="t" l="l"/>
              <a:pathLst>
                <a:path h="9068312" w="14159728">
                  <a:moveTo>
                    <a:pt x="14159728" y="9068312"/>
                  </a:moveTo>
                  <a:lnTo>
                    <a:pt x="0" y="9068312"/>
                  </a:lnTo>
                  <a:lnTo>
                    <a:pt x="0" y="0"/>
                  </a:lnTo>
                  <a:lnTo>
                    <a:pt x="14159728" y="0"/>
                  </a:lnTo>
                  <a:lnTo>
                    <a:pt x="14159728" y="9068312"/>
                  </a:lnTo>
                  <a:close/>
                </a:path>
              </a:pathLst>
            </a:custGeom>
            <a:blipFill>
              <a:blip r:embed="rId11">
                <a:extLst>
                  <a:ext uri="{96DAC541-7B7A-43D3-8B79-37D633B846F1}">
                    <asvg:svgBlip xmlns:asvg="http://schemas.microsoft.com/office/drawing/2016/SVG/main" r:embed="rId12"/>
                  </a:ext>
                </a:extLst>
              </a:blip>
              <a:stretch>
                <a:fillRect l="0" t="0" r="0" b="-27187"/>
              </a:stretch>
            </a:blipFill>
          </p:spPr>
        </p:sp>
        <p:sp>
          <p:nvSpPr>
            <p:cNvPr name="Freeform 12" id="12"/>
            <p:cNvSpPr/>
            <p:nvPr/>
          </p:nvSpPr>
          <p:spPr>
            <a:xfrm flipH="false" flipV="false" rot="-5400000">
              <a:off x="-3086351" y="3086351"/>
              <a:ext cx="14507752" cy="8335051"/>
            </a:xfrm>
            <a:custGeom>
              <a:avLst/>
              <a:gdLst/>
              <a:ahLst/>
              <a:cxnLst/>
              <a:rect r="r" b="b" t="t" l="l"/>
              <a:pathLst>
                <a:path h="8335051" w="14507752">
                  <a:moveTo>
                    <a:pt x="0" y="0"/>
                  </a:moveTo>
                  <a:lnTo>
                    <a:pt x="14507753" y="0"/>
                  </a:lnTo>
                  <a:lnTo>
                    <a:pt x="14507753" y="8335051"/>
                  </a:lnTo>
                  <a:lnTo>
                    <a:pt x="0" y="8335051"/>
                  </a:lnTo>
                  <a:lnTo>
                    <a:pt x="0" y="0"/>
                  </a:lnTo>
                  <a:close/>
                </a:path>
              </a:pathLst>
            </a:custGeom>
            <a:blipFill>
              <a:blip r:embed="rId11">
                <a:extLst>
                  <a:ext uri="{96DAC541-7B7A-43D3-8B79-37D633B846F1}">
                    <asvg:svgBlip xmlns:asvg="http://schemas.microsoft.com/office/drawing/2016/SVG/main" r:embed="rId12"/>
                  </a:ext>
                </a:extLst>
              </a:blip>
              <a:stretch>
                <a:fillRect l="0" t="0" r="0" b="-41777"/>
              </a:stretch>
            </a:blipFill>
          </p:spPr>
        </p:sp>
      </p:grpSp>
      <p:sp>
        <p:nvSpPr>
          <p:cNvPr name="TextBox 13" id="13"/>
          <p:cNvSpPr txBox="true"/>
          <p:nvPr/>
        </p:nvSpPr>
        <p:spPr>
          <a:xfrm rot="0">
            <a:off x="2613166" y="3140222"/>
            <a:ext cx="12821348" cy="5520433"/>
          </a:xfrm>
          <a:prstGeom prst="rect">
            <a:avLst/>
          </a:prstGeom>
        </p:spPr>
        <p:txBody>
          <a:bodyPr anchor="t" rtlCol="false" tIns="0" lIns="0" bIns="0" rIns="0">
            <a:spAutoFit/>
          </a:bodyPr>
          <a:lstStyle/>
          <a:p>
            <a:pPr algn="ctr">
              <a:lnSpc>
                <a:spcPts val="4843"/>
              </a:lnSpc>
            </a:pPr>
            <a:r>
              <a:rPr lang="en-US" sz="3272">
                <a:solidFill>
                  <a:srgbClr val="000000"/>
                </a:solidFill>
                <a:latin typeface="Childos Arabic Semi-Bold"/>
              </a:rPr>
              <a:t>Signatures can be forged easily now a days which results in huge losses of the people. The idea arrived from the topic of forged documents of lower or backward classes and the main aspect of this type of theft is signature forgery  .Due to copying  or duplicacy of signatures  a lot of benefits  which other backward classes should get are taken by others. In banking areas as well  before  getting the cheques in machine, how if we can check the signature before by using simply an app? or in industries we can know who is our rival who is doing forged signature  in a particular notary document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759146" y="1426378"/>
            <a:ext cx="4628619" cy="670485"/>
          </a:xfrm>
          <a:custGeom>
            <a:avLst/>
            <a:gdLst/>
            <a:ahLst/>
            <a:cxnLst/>
            <a:rect r="r" b="b" t="t" l="l"/>
            <a:pathLst>
              <a:path h="670485" w="4628619">
                <a:moveTo>
                  <a:pt x="0" y="0"/>
                </a:moveTo>
                <a:lnTo>
                  <a:pt x="4628619" y="0"/>
                </a:lnTo>
                <a:lnTo>
                  <a:pt x="4628619" y="670485"/>
                </a:lnTo>
                <a:lnTo>
                  <a:pt x="0" y="670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362172" y="447907"/>
            <a:ext cx="5563655"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FFFFFF"/>
                </a:solidFill>
                <a:latin typeface="Six Hands Brush"/>
              </a:rPr>
              <a:t>SOLUTION</a:t>
            </a:r>
          </a:p>
        </p:txBody>
      </p:sp>
      <p:sp>
        <p:nvSpPr>
          <p:cNvPr name="Freeform 5" id="5"/>
          <p:cNvSpPr/>
          <p:nvPr/>
        </p:nvSpPr>
        <p:spPr>
          <a:xfrm flipH="false" flipV="false" rot="0">
            <a:off x="-555766" y="1630167"/>
            <a:ext cx="3168932" cy="760544"/>
          </a:xfrm>
          <a:custGeom>
            <a:avLst/>
            <a:gdLst/>
            <a:ahLst/>
            <a:cxnLst/>
            <a:rect r="r" b="b" t="t" l="l"/>
            <a:pathLst>
              <a:path h="760544" w="3168932">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793048">
            <a:off x="5804940" y="294144"/>
            <a:ext cx="833334" cy="707576"/>
          </a:xfrm>
          <a:custGeom>
            <a:avLst/>
            <a:gdLst/>
            <a:ahLst/>
            <a:cxnLst/>
            <a:rect r="r" b="b" t="t" l="l"/>
            <a:pathLst>
              <a:path h="707576" w="833334">
                <a:moveTo>
                  <a:pt x="0" y="0"/>
                </a:moveTo>
                <a:lnTo>
                  <a:pt x="833334" y="0"/>
                </a:lnTo>
                <a:lnTo>
                  <a:pt x="833334" y="707577"/>
                </a:lnTo>
                <a:lnTo>
                  <a:pt x="0" y="707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954363">
            <a:off x="15787707" y="327024"/>
            <a:ext cx="3040571" cy="2869194"/>
          </a:xfrm>
          <a:custGeom>
            <a:avLst/>
            <a:gdLst/>
            <a:ahLst/>
            <a:cxnLst/>
            <a:rect r="r" b="b" t="t" l="l"/>
            <a:pathLst>
              <a:path h="2869194" w="3040571">
                <a:moveTo>
                  <a:pt x="0" y="0"/>
                </a:moveTo>
                <a:lnTo>
                  <a:pt x="3040572" y="0"/>
                </a:lnTo>
                <a:lnTo>
                  <a:pt x="3040572" y="2869194"/>
                </a:lnTo>
                <a:lnTo>
                  <a:pt x="0" y="28691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5400000">
            <a:off x="5577122" y="-775824"/>
            <a:ext cx="7133756" cy="13466826"/>
            <a:chOff x="0" y="0"/>
            <a:chExt cx="9511674" cy="17955768"/>
          </a:xfrm>
        </p:grpSpPr>
        <p:sp>
          <p:nvSpPr>
            <p:cNvPr name="Freeform 9" id="9"/>
            <p:cNvSpPr/>
            <p:nvPr/>
          </p:nvSpPr>
          <p:spPr>
            <a:xfrm flipH="true" flipV="true" rot="0">
              <a:off x="310074" y="12315554"/>
              <a:ext cx="8806919" cy="5640214"/>
            </a:xfrm>
            <a:custGeom>
              <a:avLst/>
              <a:gdLst/>
              <a:ahLst/>
              <a:cxnLst/>
              <a:rect r="r" b="b" t="t" l="l"/>
              <a:pathLst>
                <a:path h="5640214" w="8806919">
                  <a:moveTo>
                    <a:pt x="8806919" y="5640214"/>
                  </a:moveTo>
                  <a:lnTo>
                    <a:pt x="0" y="5640214"/>
                  </a:lnTo>
                  <a:lnTo>
                    <a:pt x="0" y="0"/>
                  </a:lnTo>
                  <a:lnTo>
                    <a:pt x="8806919" y="0"/>
                  </a:lnTo>
                  <a:lnTo>
                    <a:pt x="8806919" y="5640214"/>
                  </a:lnTo>
                  <a:close/>
                </a:path>
              </a:pathLst>
            </a:custGeom>
            <a:blipFill>
              <a:blip r:embed="rId11">
                <a:extLst>
                  <a:ext uri="{96DAC541-7B7A-43D3-8B79-37D633B846F1}">
                    <asvg:svgBlip xmlns:asvg="http://schemas.microsoft.com/office/drawing/2016/SVG/main" r:embed="rId12"/>
                  </a:ext>
                </a:extLst>
              </a:blip>
              <a:stretch>
                <a:fillRect l="0" t="0" r="0" b="-27187"/>
              </a:stretch>
            </a:blipFill>
          </p:spPr>
        </p:sp>
        <p:sp>
          <p:nvSpPr>
            <p:cNvPr name="Freeform 10" id="10"/>
            <p:cNvSpPr/>
            <p:nvPr/>
          </p:nvSpPr>
          <p:spPr>
            <a:xfrm flipH="false" flipV="false" rot="0">
              <a:off x="310074" y="12039797"/>
              <a:ext cx="9023379" cy="5184148"/>
            </a:xfrm>
            <a:custGeom>
              <a:avLst/>
              <a:gdLst/>
              <a:ahLst/>
              <a:cxnLst/>
              <a:rect r="r" b="b" t="t" l="l"/>
              <a:pathLst>
                <a:path h="5184148" w="9023379">
                  <a:moveTo>
                    <a:pt x="0" y="0"/>
                  </a:moveTo>
                  <a:lnTo>
                    <a:pt x="9023379" y="0"/>
                  </a:lnTo>
                  <a:lnTo>
                    <a:pt x="9023379" y="5184147"/>
                  </a:lnTo>
                  <a:lnTo>
                    <a:pt x="0" y="5184147"/>
                  </a:lnTo>
                  <a:lnTo>
                    <a:pt x="0" y="0"/>
                  </a:lnTo>
                  <a:close/>
                </a:path>
              </a:pathLst>
            </a:custGeom>
            <a:blipFill>
              <a:blip r:embed="rId11">
                <a:extLst>
                  <a:ext uri="{96DAC541-7B7A-43D3-8B79-37D633B846F1}">
                    <asvg:svgBlip xmlns:asvg="http://schemas.microsoft.com/office/drawing/2016/SVG/main" r:embed="rId12"/>
                  </a:ext>
                </a:extLst>
              </a:blip>
              <a:stretch>
                <a:fillRect l="0" t="0" r="0" b="-41777"/>
              </a:stretch>
            </a:blipFill>
          </p:spPr>
        </p:sp>
        <p:sp>
          <p:nvSpPr>
            <p:cNvPr name="Freeform 11" id="11"/>
            <p:cNvSpPr/>
            <p:nvPr/>
          </p:nvSpPr>
          <p:spPr>
            <a:xfrm flipH="true" flipV="true" rot="-5400000">
              <a:off x="-2102346" y="2893732"/>
              <a:ext cx="14159728" cy="9068312"/>
            </a:xfrm>
            <a:custGeom>
              <a:avLst/>
              <a:gdLst/>
              <a:ahLst/>
              <a:cxnLst/>
              <a:rect r="r" b="b" t="t" l="l"/>
              <a:pathLst>
                <a:path h="9068312" w="14159728">
                  <a:moveTo>
                    <a:pt x="14159728" y="9068312"/>
                  </a:moveTo>
                  <a:lnTo>
                    <a:pt x="0" y="9068312"/>
                  </a:lnTo>
                  <a:lnTo>
                    <a:pt x="0" y="0"/>
                  </a:lnTo>
                  <a:lnTo>
                    <a:pt x="14159728" y="0"/>
                  </a:lnTo>
                  <a:lnTo>
                    <a:pt x="14159728" y="9068312"/>
                  </a:lnTo>
                  <a:close/>
                </a:path>
              </a:pathLst>
            </a:custGeom>
            <a:blipFill>
              <a:blip r:embed="rId11">
                <a:extLst>
                  <a:ext uri="{96DAC541-7B7A-43D3-8B79-37D633B846F1}">
                    <asvg:svgBlip xmlns:asvg="http://schemas.microsoft.com/office/drawing/2016/SVG/main" r:embed="rId12"/>
                  </a:ext>
                </a:extLst>
              </a:blip>
              <a:stretch>
                <a:fillRect l="0" t="0" r="0" b="-27187"/>
              </a:stretch>
            </a:blipFill>
          </p:spPr>
        </p:sp>
        <p:sp>
          <p:nvSpPr>
            <p:cNvPr name="Freeform 12" id="12"/>
            <p:cNvSpPr/>
            <p:nvPr/>
          </p:nvSpPr>
          <p:spPr>
            <a:xfrm flipH="false" flipV="false" rot="-5400000">
              <a:off x="-3086351" y="3086351"/>
              <a:ext cx="14507752" cy="8335051"/>
            </a:xfrm>
            <a:custGeom>
              <a:avLst/>
              <a:gdLst/>
              <a:ahLst/>
              <a:cxnLst/>
              <a:rect r="r" b="b" t="t" l="l"/>
              <a:pathLst>
                <a:path h="8335051" w="14507752">
                  <a:moveTo>
                    <a:pt x="0" y="0"/>
                  </a:moveTo>
                  <a:lnTo>
                    <a:pt x="14507753" y="0"/>
                  </a:lnTo>
                  <a:lnTo>
                    <a:pt x="14507753" y="8335051"/>
                  </a:lnTo>
                  <a:lnTo>
                    <a:pt x="0" y="8335051"/>
                  </a:lnTo>
                  <a:lnTo>
                    <a:pt x="0" y="0"/>
                  </a:lnTo>
                  <a:close/>
                </a:path>
              </a:pathLst>
            </a:custGeom>
            <a:blipFill>
              <a:blip r:embed="rId11">
                <a:extLst>
                  <a:ext uri="{96DAC541-7B7A-43D3-8B79-37D633B846F1}">
                    <asvg:svgBlip xmlns:asvg="http://schemas.microsoft.com/office/drawing/2016/SVG/main" r:embed="rId12"/>
                  </a:ext>
                </a:extLst>
              </a:blip>
              <a:stretch>
                <a:fillRect l="0" t="0" r="0" b="-41777"/>
              </a:stretch>
            </a:blipFill>
          </p:spPr>
        </p:sp>
      </p:grpSp>
      <p:sp>
        <p:nvSpPr>
          <p:cNvPr name="TextBox 13" id="13"/>
          <p:cNvSpPr txBox="true"/>
          <p:nvPr/>
        </p:nvSpPr>
        <p:spPr>
          <a:xfrm rot="0">
            <a:off x="3071276" y="3581522"/>
            <a:ext cx="12004358" cy="4609258"/>
          </a:xfrm>
          <a:prstGeom prst="rect">
            <a:avLst/>
          </a:prstGeom>
        </p:spPr>
        <p:txBody>
          <a:bodyPr anchor="t" rtlCol="false" tIns="0" lIns="0" bIns="0" rIns="0">
            <a:spAutoFit/>
          </a:bodyPr>
          <a:lstStyle/>
          <a:p>
            <a:pPr algn="ctr">
              <a:lnSpc>
                <a:spcPts val="6068"/>
              </a:lnSpc>
            </a:pPr>
            <a:r>
              <a:rPr lang="en-US" sz="4100">
                <a:solidFill>
                  <a:srgbClr val="000000"/>
                </a:solidFill>
                <a:latin typeface="Childos Arabic Semi-Bold"/>
              </a:rPr>
              <a:t>So the solution that we can have is the model that can differentiate between the real and forged signature. That can give max to max accuracy and tell us the percentage of similarity between  two signatures. The  app can have both browse option as well capture option so that it can be used by user easily...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190187" y="3058060"/>
            <a:ext cx="13939460" cy="13863426"/>
          </a:xfrm>
          <a:custGeom>
            <a:avLst/>
            <a:gdLst/>
            <a:ahLst/>
            <a:cxnLst/>
            <a:rect r="r" b="b" t="t" l="l"/>
            <a:pathLst>
              <a:path h="13863426" w="13939460">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84885" y="4038259"/>
            <a:ext cx="12950064" cy="5220041"/>
          </a:xfrm>
          <a:prstGeom prst="rect">
            <a:avLst/>
          </a:prstGeom>
        </p:spPr>
        <p:txBody>
          <a:bodyPr anchor="t" rtlCol="false" tIns="0" lIns="0" bIns="0" rIns="0">
            <a:spAutoFit/>
          </a:bodyPr>
          <a:lstStyle/>
          <a:p>
            <a:pPr algn="ctr">
              <a:lnSpc>
                <a:spcPts val="6776"/>
              </a:lnSpc>
            </a:pPr>
            <a:r>
              <a:rPr lang="en-US" sz="5792">
                <a:solidFill>
                  <a:srgbClr val="FFFFFF"/>
                </a:solidFill>
                <a:latin typeface="Childos Arabic Semi-Bold"/>
              </a:rPr>
              <a:t>The whole model is made using python language and its modules like tkinter, sci-kit image, open cv and os module for recognition of structure of the signature to do comparison between them. It is based on unsupervised learning.</a:t>
            </a:r>
          </a:p>
        </p:txBody>
      </p:sp>
      <p:sp>
        <p:nvSpPr>
          <p:cNvPr name="Freeform 5" id="5"/>
          <p:cNvSpPr/>
          <p:nvPr/>
        </p:nvSpPr>
        <p:spPr>
          <a:xfrm flipH="false" flipV="false" rot="0">
            <a:off x="10369026" y="2753290"/>
            <a:ext cx="4207885" cy="609539"/>
          </a:xfrm>
          <a:custGeom>
            <a:avLst/>
            <a:gdLst/>
            <a:ahLst/>
            <a:cxnLst/>
            <a:rect r="r" b="b" t="t" l="l"/>
            <a:pathLst>
              <a:path h="609539" w="4207885">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049796" y="1271200"/>
            <a:ext cx="8188407" cy="1482090"/>
          </a:xfrm>
          <a:prstGeom prst="rect">
            <a:avLst/>
          </a:prstGeom>
        </p:spPr>
        <p:txBody>
          <a:bodyPr anchor="t" rtlCol="false" tIns="0" lIns="0" bIns="0" rIns="0">
            <a:spAutoFit/>
          </a:bodyPr>
          <a:lstStyle/>
          <a:p>
            <a:pPr algn="ctr">
              <a:lnSpc>
                <a:spcPts val="11100"/>
              </a:lnSpc>
            </a:pPr>
            <a:r>
              <a:rPr lang="en-US" sz="11100" spc="710">
                <a:solidFill>
                  <a:srgbClr val="FFFFFF"/>
                </a:solidFill>
                <a:latin typeface="Six Hands Brush"/>
              </a:rPr>
              <a:t>TECHSTACK</a:t>
            </a:r>
          </a:p>
        </p:txBody>
      </p:sp>
      <p:sp>
        <p:nvSpPr>
          <p:cNvPr name="Freeform 7" id="7"/>
          <p:cNvSpPr/>
          <p:nvPr/>
        </p:nvSpPr>
        <p:spPr>
          <a:xfrm flipH="false" flipV="false" rot="1452738">
            <a:off x="14321578" y="247760"/>
            <a:ext cx="1599876" cy="1358440"/>
          </a:xfrm>
          <a:custGeom>
            <a:avLst/>
            <a:gdLst/>
            <a:ahLst/>
            <a:cxnLst/>
            <a:rect r="r" b="b" t="t" l="l"/>
            <a:pathLst>
              <a:path h="1358440" w="1599876">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3118337">
            <a:off x="3328353" y="1229625"/>
            <a:ext cx="923850" cy="1435360"/>
          </a:xfrm>
          <a:custGeom>
            <a:avLst/>
            <a:gdLst/>
            <a:ahLst/>
            <a:cxnLst/>
            <a:rect r="r" b="b" t="t" l="l"/>
            <a:pathLst>
              <a:path h="1435360" w="92385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190187" y="3058060"/>
            <a:ext cx="13939460" cy="13863426"/>
          </a:xfrm>
          <a:custGeom>
            <a:avLst/>
            <a:gdLst/>
            <a:ahLst/>
            <a:cxnLst/>
            <a:rect r="r" b="b" t="t" l="l"/>
            <a:pathLst>
              <a:path h="13863426" w="13939460">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88949" y="3792512"/>
            <a:ext cx="11941934" cy="5465788"/>
          </a:xfrm>
          <a:prstGeom prst="rect">
            <a:avLst/>
          </a:prstGeom>
        </p:spPr>
        <p:txBody>
          <a:bodyPr anchor="t" rtlCol="false" tIns="0" lIns="0" bIns="0" rIns="0">
            <a:spAutoFit/>
          </a:bodyPr>
          <a:lstStyle/>
          <a:p>
            <a:pPr algn="ctr">
              <a:lnSpc>
                <a:spcPts val="6087"/>
              </a:lnSpc>
            </a:pPr>
            <a:r>
              <a:rPr lang="en-US" sz="5203">
                <a:solidFill>
                  <a:srgbClr val="FFFFFF"/>
                </a:solidFill>
                <a:latin typeface="Childos Arabic Semi-Bold"/>
              </a:rPr>
              <a:t>It can  be used widely  by the people as it is freely available to everyone and if the application is made then it can download through app stores. It will have a vast scope in industries and in government sectors for making the work of people easier and convenient.</a:t>
            </a:r>
          </a:p>
        </p:txBody>
      </p:sp>
      <p:sp>
        <p:nvSpPr>
          <p:cNvPr name="Freeform 5" id="5"/>
          <p:cNvSpPr/>
          <p:nvPr/>
        </p:nvSpPr>
        <p:spPr>
          <a:xfrm flipH="false" flipV="false" rot="0">
            <a:off x="10369026" y="2753290"/>
            <a:ext cx="4207885" cy="609539"/>
          </a:xfrm>
          <a:custGeom>
            <a:avLst/>
            <a:gdLst/>
            <a:ahLst/>
            <a:cxnLst/>
            <a:rect r="r" b="b" t="t" l="l"/>
            <a:pathLst>
              <a:path h="609539" w="4207885">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049796" y="916227"/>
            <a:ext cx="9824412" cy="2144413"/>
          </a:xfrm>
          <a:prstGeom prst="rect">
            <a:avLst/>
          </a:prstGeom>
        </p:spPr>
        <p:txBody>
          <a:bodyPr anchor="t" rtlCol="false" tIns="0" lIns="0" bIns="0" rIns="0">
            <a:spAutoFit/>
          </a:bodyPr>
          <a:lstStyle/>
          <a:p>
            <a:pPr algn="ctr">
              <a:lnSpc>
                <a:spcPts val="8300"/>
              </a:lnSpc>
            </a:pPr>
            <a:r>
              <a:rPr lang="en-US" sz="8300" spc="531">
                <a:solidFill>
                  <a:srgbClr val="FFFFFF"/>
                </a:solidFill>
                <a:latin typeface="Six Hands Brush"/>
              </a:rPr>
              <a:t>SCALABILITY ND COMMERCIABLITY</a:t>
            </a:r>
          </a:p>
        </p:txBody>
      </p:sp>
      <p:sp>
        <p:nvSpPr>
          <p:cNvPr name="Freeform 7" id="7"/>
          <p:cNvSpPr/>
          <p:nvPr/>
        </p:nvSpPr>
        <p:spPr>
          <a:xfrm flipH="false" flipV="false" rot="1452738">
            <a:off x="14321578" y="247760"/>
            <a:ext cx="1599876" cy="1358440"/>
          </a:xfrm>
          <a:custGeom>
            <a:avLst/>
            <a:gdLst/>
            <a:ahLst/>
            <a:cxnLst/>
            <a:rect r="r" b="b" t="t" l="l"/>
            <a:pathLst>
              <a:path h="1358440" w="1599876">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3118337">
            <a:off x="3328353" y="1229625"/>
            <a:ext cx="923850" cy="1435360"/>
          </a:xfrm>
          <a:custGeom>
            <a:avLst/>
            <a:gdLst/>
            <a:ahLst/>
            <a:cxnLst/>
            <a:rect r="r" b="b" t="t" l="l"/>
            <a:pathLst>
              <a:path h="1435360" w="92385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190187" y="3058060"/>
            <a:ext cx="13939460" cy="13863426"/>
          </a:xfrm>
          <a:custGeom>
            <a:avLst/>
            <a:gdLst/>
            <a:ahLst/>
            <a:cxnLst/>
            <a:rect r="r" b="b" t="t" l="l"/>
            <a:pathLst>
              <a:path h="13863426" w="13939460">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69352" y="4201029"/>
            <a:ext cx="12181129" cy="5333405"/>
          </a:xfrm>
          <a:prstGeom prst="rect">
            <a:avLst/>
          </a:prstGeom>
        </p:spPr>
        <p:txBody>
          <a:bodyPr anchor="t" rtlCol="false" tIns="0" lIns="0" bIns="0" rIns="0">
            <a:spAutoFit/>
          </a:bodyPr>
          <a:lstStyle/>
          <a:p>
            <a:pPr algn="ctr">
              <a:lnSpc>
                <a:spcPts val="6925"/>
              </a:lnSpc>
            </a:pPr>
            <a:r>
              <a:rPr lang="en-US" sz="5918">
                <a:solidFill>
                  <a:srgbClr val="FFFFFF"/>
                </a:solidFill>
                <a:latin typeface="Childos Arabic Semi-Bold"/>
              </a:rPr>
              <a:t>It can be used in any industry and it can detect online signatures (done digitally) and offline (physical signatures) both. It will be a open source model and give the actual rights of the person who owned it.</a:t>
            </a:r>
          </a:p>
        </p:txBody>
      </p:sp>
      <p:sp>
        <p:nvSpPr>
          <p:cNvPr name="Freeform 5" id="5"/>
          <p:cNvSpPr/>
          <p:nvPr/>
        </p:nvSpPr>
        <p:spPr>
          <a:xfrm flipH="false" flipV="false" rot="0">
            <a:off x="10369026" y="2753290"/>
            <a:ext cx="4207885" cy="609539"/>
          </a:xfrm>
          <a:custGeom>
            <a:avLst/>
            <a:gdLst/>
            <a:ahLst/>
            <a:cxnLst/>
            <a:rect r="r" b="b" t="t" l="l"/>
            <a:pathLst>
              <a:path h="609539" w="4207885">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049796" y="1271200"/>
            <a:ext cx="8188407" cy="1482090"/>
          </a:xfrm>
          <a:prstGeom prst="rect">
            <a:avLst/>
          </a:prstGeom>
        </p:spPr>
        <p:txBody>
          <a:bodyPr anchor="t" rtlCol="false" tIns="0" lIns="0" bIns="0" rIns="0">
            <a:spAutoFit/>
          </a:bodyPr>
          <a:lstStyle/>
          <a:p>
            <a:pPr algn="ctr">
              <a:lnSpc>
                <a:spcPts val="11100"/>
              </a:lnSpc>
            </a:pPr>
            <a:r>
              <a:rPr lang="en-US" sz="11100" spc="710">
                <a:solidFill>
                  <a:srgbClr val="FFFFFF"/>
                </a:solidFill>
                <a:latin typeface="Six Hands Brush"/>
              </a:rPr>
              <a:t>UNIQUENESS</a:t>
            </a:r>
          </a:p>
        </p:txBody>
      </p:sp>
      <p:sp>
        <p:nvSpPr>
          <p:cNvPr name="Freeform 7" id="7"/>
          <p:cNvSpPr/>
          <p:nvPr/>
        </p:nvSpPr>
        <p:spPr>
          <a:xfrm flipH="false" flipV="false" rot="1452738">
            <a:off x="14321578" y="247760"/>
            <a:ext cx="1599876" cy="1358440"/>
          </a:xfrm>
          <a:custGeom>
            <a:avLst/>
            <a:gdLst/>
            <a:ahLst/>
            <a:cxnLst/>
            <a:rect r="r" b="b" t="t" l="l"/>
            <a:pathLst>
              <a:path h="1358440" w="1599876">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3118337">
            <a:off x="3328353" y="1229625"/>
            <a:ext cx="923850" cy="1435360"/>
          </a:xfrm>
          <a:custGeom>
            <a:avLst/>
            <a:gdLst/>
            <a:ahLst/>
            <a:cxnLst/>
            <a:rect r="r" b="b" t="t" l="l"/>
            <a:pathLst>
              <a:path h="1435360" w="92385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378318" y="2604163"/>
            <a:ext cx="4869564" cy="4568537"/>
          </a:xfrm>
          <a:custGeom>
            <a:avLst/>
            <a:gdLst/>
            <a:ahLst/>
            <a:cxnLst/>
            <a:rect r="r" b="b" t="t" l="l"/>
            <a:pathLst>
              <a:path h="4568537" w="4869564">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06449">
            <a:off x="3572367" y="4280515"/>
            <a:ext cx="10964374" cy="2142491"/>
          </a:xfrm>
          <a:prstGeom prst="rect">
            <a:avLst/>
          </a:prstGeom>
        </p:spPr>
        <p:txBody>
          <a:bodyPr anchor="t" rtlCol="false" tIns="0" lIns="0" bIns="0" rIns="0">
            <a:spAutoFit/>
          </a:bodyPr>
          <a:lstStyle/>
          <a:p>
            <a:pPr>
              <a:lnSpc>
                <a:spcPts val="16100"/>
              </a:lnSpc>
            </a:pPr>
            <a:r>
              <a:rPr lang="en-US" sz="16100" spc="1030">
                <a:solidFill>
                  <a:srgbClr val="FFFFFF"/>
                </a:solidFill>
                <a:latin typeface="Six Hands Brush"/>
              </a:rPr>
              <a:t>THANK YOU</a:t>
            </a:r>
          </a:p>
        </p:txBody>
      </p:sp>
      <p:sp>
        <p:nvSpPr>
          <p:cNvPr name="Freeform 5" id="5"/>
          <p:cNvSpPr/>
          <p:nvPr/>
        </p:nvSpPr>
        <p:spPr>
          <a:xfrm flipH="false" flipV="false" rot="-426732">
            <a:off x="6396393" y="6257017"/>
            <a:ext cx="5046616" cy="605594"/>
          </a:xfrm>
          <a:custGeom>
            <a:avLst/>
            <a:gdLst/>
            <a:ahLst/>
            <a:cxnLst/>
            <a:rect r="r" b="b" t="t" l="l"/>
            <a:pathLst>
              <a:path h="605594" w="5046616">
                <a:moveTo>
                  <a:pt x="0" y="0"/>
                </a:moveTo>
                <a:lnTo>
                  <a:pt x="5046616" y="0"/>
                </a:lnTo>
                <a:lnTo>
                  <a:pt x="5046616" y="605594"/>
                </a:lnTo>
                <a:lnTo>
                  <a:pt x="0" y="605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768905">
            <a:off x="1014615" y="1293064"/>
            <a:ext cx="2556526" cy="1538564"/>
          </a:xfrm>
          <a:custGeom>
            <a:avLst/>
            <a:gdLst/>
            <a:ahLst/>
            <a:cxnLst/>
            <a:rect r="r" b="b" t="t" l="l"/>
            <a:pathLst>
              <a:path h="1538564" w="2556526">
                <a:moveTo>
                  <a:pt x="2556526" y="1538564"/>
                </a:moveTo>
                <a:lnTo>
                  <a:pt x="0" y="1538564"/>
                </a:lnTo>
                <a:lnTo>
                  <a:pt x="0" y="0"/>
                </a:lnTo>
                <a:lnTo>
                  <a:pt x="2556526" y="0"/>
                </a:lnTo>
                <a:lnTo>
                  <a:pt x="2556526" y="153856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68522" y="7652943"/>
            <a:ext cx="2248712" cy="1848033"/>
          </a:xfrm>
          <a:custGeom>
            <a:avLst/>
            <a:gdLst/>
            <a:ahLst/>
            <a:cxnLst/>
            <a:rect r="r" b="b" t="t" l="l"/>
            <a:pathLst>
              <a:path h="1848033" w="2248712">
                <a:moveTo>
                  <a:pt x="0" y="0"/>
                </a:moveTo>
                <a:lnTo>
                  <a:pt x="2248712" y="0"/>
                </a:lnTo>
                <a:lnTo>
                  <a:pt x="2248712" y="1848032"/>
                </a:lnTo>
                <a:lnTo>
                  <a:pt x="0" y="1848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817893">
            <a:off x="3607482" y="1281861"/>
            <a:ext cx="1194207" cy="1013990"/>
          </a:xfrm>
          <a:custGeom>
            <a:avLst/>
            <a:gdLst/>
            <a:ahLst/>
            <a:cxnLst/>
            <a:rect r="r" b="b" t="t" l="l"/>
            <a:pathLst>
              <a:path h="1013990" w="1194207">
                <a:moveTo>
                  <a:pt x="0" y="0"/>
                </a:moveTo>
                <a:lnTo>
                  <a:pt x="1194207" y="0"/>
                </a:lnTo>
                <a:lnTo>
                  <a:pt x="1194207" y="1013991"/>
                </a:lnTo>
                <a:lnTo>
                  <a:pt x="0" y="10139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5362673" y="1284251"/>
            <a:ext cx="1425978" cy="1623784"/>
          </a:xfrm>
          <a:custGeom>
            <a:avLst/>
            <a:gdLst/>
            <a:ahLst/>
            <a:cxnLst/>
            <a:rect r="r" b="b" t="t" l="l"/>
            <a:pathLst>
              <a:path h="1623784" w="1425978">
                <a:moveTo>
                  <a:pt x="0" y="0"/>
                </a:moveTo>
                <a:lnTo>
                  <a:pt x="1425978" y="0"/>
                </a:lnTo>
                <a:lnTo>
                  <a:pt x="1425978" y="1623784"/>
                </a:lnTo>
                <a:lnTo>
                  <a:pt x="0" y="162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892277">
            <a:off x="13702650" y="3930912"/>
            <a:ext cx="626084" cy="2732906"/>
          </a:xfrm>
          <a:custGeom>
            <a:avLst/>
            <a:gdLst/>
            <a:ahLst/>
            <a:cxnLst/>
            <a:rect r="r" b="b" t="t" l="l"/>
            <a:pathLst>
              <a:path h="2732906" w="626084">
                <a:moveTo>
                  <a:pt x="0" y="0"/>
                </a:moveTo>
                <a:lnTo>
                  <a:pt x="626084" y="0"/>
                </a:lnTo>
                <a:lnTo>
                  <a:pt x="626084" y="2732906"/>
                </a:lnTo>
                <a:lnTo>
                  <a:pt x="0" y="27329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DAFsto7xcAE</dc:identifier>
  <dcterms:modified xsi:type="dcterms:W3CDTF">2011-08-01T06:04:30Z</dcterms:modified>
  <cp:revision>1</cp:revision>
  <dc:title>Black and White Doodle Scribble Group Project Proposal Presentation</dc:title>
</cp:coreProperties>
</file>